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A9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F8E98-DFE8-47DF-91B7-A9115F87FD2C}" v="9" dt="2023-08-21T13:13:45.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96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C76988-FB39-4857-8AA6-A0C63E06461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47605D-5D0D-4DBF-AAC9-4649AE5E425E}">
      <dgm:prSet/>
      <dgm:spPr/>
      <dgm:t>
        <a:bodyPr/>
        <a:lstStyle/>
        <a:p>
          <a:r>
            <a:rPr lang="en-US" b="1" dirty="0">
              <a:solidFill>
                <a:schemeClr val="bg2">
                  <a:lumMod val="90000"/>
                </a:schemeClr>
              </a:solidFill>
            </a:rPr>
            <a:t>1.Only admin of library can access  the information of the system which ensure security of information </a:t>
          </a:r>
          <a:endParaRPr lang="en-US" dirty="0">
            <a:solidFill>
              <a:schemeClr val="bg2">
                <a:lumMod val="90000"/>
              </a:schemeClr>
            </a:solidFill>
          </a:endParaRPr>
        </a:p>
      </dgm:t>
    </dgm:pt>
    <dgm:pt modelId="{77D95765-68E1-4963-97D5-D8FFDAAA6D2E}" type="parTrans" cxnId="{FA7B8E05-CB45-4D39-8660-2CAA4009270D}">
      <dgm:prSet/>
      <dgm:spPr/>
      <dgm:t>
        <a:bodyPr/>
        <a:lstStyle/>
        <a:p>
          <a:endParaRPr lang="en-US"/>
        </a:p>
      </dgm:t>
    </dgm:pt>
    <dgm:pt modelId="{67A21644-39A1-4A2B-9455-23BF8A2687E1}" type="sibTrans" cxnId="{FA7B8E05-CB45-4D39-8660-2CAA4009270D}">
      <dgm:prSet/>
      <dgm:spPr/>
      <dgm:t>
        <a:bodyPr/>
        <a:lstStyle/>
        <a:p>
          <a:endParaRPr lang="en-US"/>
        </a:p>
      </dgm:t>
    </dgm:pt>
    <dgm:pt modelId="{68155F9A-7E11-491C-848B-D2A965243747}">
      <dgm:prSet/>
      <dgm:spPr/>
      <dgm:t>
        <a:bodyPr/>
        <a:lstStyle/>
        <a:p>
          <a:r>
            <a:rPr lang="en-US" b="1" dirty="0"/>
            <a:t>2</a:t>
          </a:r>
          <a:r>
            <a:rPr lang="en-US" b="1" dirty="0">
              <a:solidFill>
                <a:schemeClr val="bg2">
                  <a:lumMod val="90000"/>
                </a:schemeClr>
              </a:solidFill>
            </a:rPr>
            <a:t>.can student borrow a book or many books  for a specific period of time he determine it.(easily to borrow any book , just need student name and his phone)</a:t>
          </a:r>
          <a:endParaRPr lang="en-US" dirty="0">
            <a:solidFill>
              <a:schemeClr val="bg2">
                <a:lumMod val="90000"/>
              </a:schemeClr>
            </a:solidFill>
          </a:endParaRPr>
        </a:p>
      </dgm:t>
    </dgm:pt>
    <dgm:pt modelId="{645D7039-9700-4A8B-A8EB-4F5287A606FB}" type="parTrans" cxnId="{97A0F368-6665-47B1-9419-FB4649BD8DA8}">
      <dgm:prSet/>
      <dgm:spPr/>
      <dgm:t>
        <a:bodyPr/>
        <a:lstStyle/>
        <a:p>
          <a:endParaRPr lang="en-US"/>
        </a:p>
      </dgm:t>
    </dgm:pt>
    <dgm:pt modelId="{13C9CFF2-769B-47D6-B1B1-03F4AC10091B}" type="sibTrans" cxnId="{97A0F368-6665-47B1-9419-FB4649BD8DA8}">
      <dgm:prSet/>
      <dgm:spPr/>
      <dgm:t>
        <a:bodyPr/>
        <a:lstStyle/>
        <a:p>
          <a:endParaRPr lang="en-US"/>
        </a:p>
      </dgm:t>
    </dgm:pt>
    <dgm:pt modelId="{C1C05192-A6B2-4135-8368-1CE507EEF0D4}">
      <dgm:prSet/>
      <dgm:spPr/>
      <dgm:t>
        <a:bodyPr/>
        <a:lstStyle/>
        <a:p>
          <a:r>
            <a:rPr lang="en-US" b="1" dirty="0">
              <a:solidFill>
                <a:schemeClr val="bg2">
                  <a:lumMod val="90000"/>
                </a:schemeClr>
              </a:solidFill>
            </a:rPr>
            <a:t>3.Easily to return book</a:t>
          </a:r>
          <a:endParaRPr lang="en-US" dirty="0">
            <a:solidFill>
              <a:schemeClr val="bg2">
                <a:lumMod val="90000"/>
              </a:schemeClr>
            </a:solidFill>
          </a:endParaRPr>
        </a:p>
      </dgm:t>
    </dgm:pt>
    <dgm:pt modelId="{DB16903E-E24B-42F3-93D4-A7C32DFFFACF}" type="parTrans" cxnId="{E92F6444-2DCC-4D98-9684-B418E3862804}">
      <dgm:prSet/>
      <dgm:spPr/>
      <dgm:t>
        <a:bodyPr/>
        <a:lstStyle/>
        <a:p>
          <a:endParaRPr lang="en-US"/>
        </a:p>
      </dgm:t>
    </dgm:pt>
    <dgm:pt modelId="{DD03AFA1-0A54-4E3D-88F8-ECF78E0E8F54}" type="sibTrans" cxnId="{E92F6444-2DCC-4D98-9684-B418E3862804}">
      <dgm:prSet/>
      <dgm:spPr/>
      <dgm:t>
        <a:bodyPr/>
        <a:lstStyle/>
        <a:p>
          <a:endParaRPr lang="en-US"/>
        </a:p>
      </dgm:t>
    </dgm:pt>
    <dgm:pt modelId="{F79E2F7F-876C-45A7-992B-E58DBE9CB56A}">
      <dgm:prSet/>
      <dgm:spPr/>
      <dgm:t>
        <a:bodyPr/>
        <a:lstStyle/>
        <a:p>
          <a:r>
            <a:rPr lang="en-US" b="1" dirty="0">
              <a:solidFill>
                <a:schemeClr val="bg2">
                  <a:lumMod val="90000"/>
                </a:schemeClr>
              </a:solidFill>
            </a:rPr>
            <a:t>4.Ability to admin to update the list of books , if new books become available</a:t>
          </a:r>
          <a:endParaRPr lang="en-US" dirty="0">
            <a:solidFill>
              <a:schemeClr val="bg2">
                <a:lumMod val="90000"/>
              </a:schemeClr>
            </a:solidFill>
          </a:endParaRPr>
        </a:p>
      </dgm:t>
    </dgm:pt>
    <dgm:pt modelId="{AFFEB1C1-49E8-459E-A1A9-1945D28AFFD0}" type="parTrans" cxnId="{90AD7B83-DC34-4D3F-A618-B7A21D416962}">
      <dgm:prSet/>
      <dgm:spPr/>
      <dgm:t>
        <a:bodyPr/>
        <a:lstStyle/>
        <a:p>
          <a:endParaRPr lang="en-US"/>
        </a:p>
      </dgm:t>
    </dgm:pt>
    <dgm:pt modelId="{5AA307BE-A4C9-48EE-A556-BE98514F01B7}" type="sibTrans" cxnId="{90AD7B83-DC34-4D3F-A618-B7A21D416962}">
      <dgm:prSet/>
      <dgm:spPr/>
      <dgm:t>
        <a:bodyPr/>
        <a:lstStyle/>
        <a:p>
          <a:endParaRPr lang="en-US"/>
        </a:p>
      </dgm:t>
    </dgm:pt>
    <dgm:pt modelId="{224F76BF-BA83-4415-92BC-AE2E268155DE}">
      <dgm:prSet/>
      <dgm:spPr/>
      <dgm:t>
        <a:bodyPr/>
        <a:lstStyle/>
        <a:p>
          <a:r>
            <a:rPr lang="en-US" b="1">
              <a:solidFill>
                <a:schemeClr val="bg2">
                  <a:lumMod val="90000"/>
                </a:schemeClr>
              </a:solidFill>
            </a:rPr>
            <a:t>5.List of books that student  may need in his academic journey</a:t>
          </a:r>
          <a:endParaRPr lang="en-US">
            <a:solidFill>
              <a:schemeClr val="bg2">
                <a:lumMod val="90000"/>
              </a:schemeClr>
            </a:solidFill>
          </a:endParaRPr>
        </a:p>
      </dgm:t>
    </dgm:pt>
    <dgm:pt modelId="{C167708D-888D-4506-9A55-5AA726CA8236}" type="parTrans" cxnId="{31F7CC8E-583B-420F-A162-6AC7002B25A3}">
      <dgm:prSet/>
      <dgm:spPr/>
      <dgm:t>
        <a:bodyPr/>
        <a:lstStyle/>
        <a:p>
          <a:endParaRPr lang="en-US"/>
        </a:p>
      </dgm:t>
    </dgm:pt>
    <dgm:pt modelId="{561DA86E-7273-44B1-A9BC-4F24449590C2}" type="sibTrans" cxnId="{31F7CC8E-583B-420F-A162-6AC7002B25A3}">
      <dgm:prSet/>
      <dgm:spPr/>
      <dgm:t>
        <a:bodyPr/>
        <a:lstStyle/>
        <a:p>
          <a:endParaRPr lang="en-US"/>
        </a:p>
      </dgm:t>
    </dgm:pt>
    <dgm:pt modelId="{45A48996-CF20-466F-A1E8-939594C3DDA4}" type="pres">
      <dgm:prSet presAssocID="{A6C76988-FB39-4857-8AA6-A0C63E064617}" presName="vert0" presStyleCnt="0">
        <dgm:presLayoutVars>
          <dgm:dir/>
          <dgm:animOne val="branch"/>
          <dgm:animLvl val="lvl"/>
        </dgm:presLayoutVars>
      </dgm:prSet>
      <dgm:spPr/>
    </dgm:pt>
    <dgm:pt modelId="{E1AE07AC-8E8C-40CF-BBDE-D09F3E5109EB}" type="pres">
      <dgm:prSet presAssocID="{F947605D-5D0D-4DBF-AAC9-4649AE5E425E}" presName="thickLine" presStyleLbl="alignNode1" presStyleIdx="0" presStyleCnt="5"/>
      <dgm:spPr/>
    </dgm:pt>
    <dgm:pt modelId="{8D16CC6F-27BC-4CAA-B20C-6AEA945FDDFD}" type="pres">
      <dgm:prSet presAssocID="{F947605D-5D0D-4DBF-AAC9-4649AE5E425E}" presName="horz1" presStyleCnt="0"/>
      <dgm:spPr/>
    </dgm:pt>
    <dgm:pt modelId="{EE62DAD8-FD61-4324-8AB7-9C768E162C29}" type="pres">
      <dgm:prSet presAssocID="{F947605D-5D0D-4DBF-AAC9-4649AE5E425E}" presName="tx1" presStyleLbl="revTx" presStyleIdx="0" presStyleCnt="5"/>
      <dgm:spPr/>
    </dgm:pt>
    <dgm:pt modelId="{2D6BCE5B-6A90-4F8D-B113-2E479C07AE28}" type="pres">
      <dgm:prSet presAssocID="{F947605D-5D0D-4DBF-AAC9-4649AE5E425E}" presName="vert1" presStyleCnt="0"/>
      <dgm:spPr/>
    </dgm:pt>
    <dgm:pt modelId="{7AEED7CC-54D7-4C4A-A236-1C85C305108C}" type="pres">
      <dgm:prSet presAssocID="{68155F9A-7E11-491C-848B-D2A965243747}" presName="thickLine" presStyleLbl="alignNode1" presStyleIdx="1" presStyleCnt="5"/>
      <dgm:spPr/>
    </dgm:pt>
    <dgm:pt modelId="{8D9BE167-28B6-4DB7-8E2C-75B243B60DFD}" type="pres">
      <dgm:prSet presAssocID="{68155F9A-7E11-491C-848B-D2A965243747}" presName="horz1" presStyleCnt="0"/>
      <dgm:spPr/>
    </dgm:pt>
    <dgm:pt modelId="{8EE29B31-D0D2-4E6A-98D1-9B050338C5E6}" type="pres">
      <dgm:prSet presAssocID="{68155F9A-7E11-491C-848B-D2A965243747}" presName="tx1" presStyleLbl="revTx" presStyleIdx="1" presStyleCnt="5"/>
      <dgm:spPr/>
    </dgm:pt>
    <dgm:pt modelId="{C36F4FD0-F238-4073-8712-BF47E37737F9}" type="pres">
      <dgm:prSet presAssocID="{68155F9A-7E11-491C-848B-D2A965243747}" presName="vert1" presStyleCnt="0"/>
      <dgm:spPr/>
    </dgm:pt>
    <dgm:pt modelId="{23EE5658-C8C7-484A-A7EE-4DE59B2D294B}" type="pres">
      <dgm:prSet presAssocID="{C1C05192-A6B2-4135-8368-1CE507EEF0D4}" presName="thickLine" presStyleLbl="alignNode1" presStyleIdx="2" presStyleCnt="5"/>
      <dgm:spPr/>
    </dgm:pt>
    <dgm:pt modelId="{214A451A-0CE5-492E-A659-20977F3C10D1}" type="pres">
      <dgm:prSet presAssocID="{C1C05192-A6B2-4135-8368-1CE507EEF0D4}" presName="horz1" presStyleCnt="0"/>
      <dgm:spPr/>
    </dgm:pt>
    <dgm:pt modelId="{1BE913C6-FFB2-40BE-AF95-34BC6FB8FF7C}" type="pres">
      <dgm:prSet presAssocID="{C1C05192-A6B2-4135-8368-1CE507EEF0D4}" presName="tx1" presStyleLbl="revTx" presStyleIdx="2" presStyleCnt="5"/>
      <dgm:spPr/>
    </dgm:pt>
    <dgm:pt modelId="{8E796C7B-23D9-4799-A2C6-33F036F43F61}" type="pres">
      <dgm:prSet presAssocID="{C1C05192-A6B2-4135-8368-1CE507EEF0D4}" presName="vert1" presStyleCnt="0"/>
      <dgm:spPr/>
    </dgm:pt>
    <dgm:pt modelId="{D2BD79B5-0737-40EC-90C8-6BECF9E786D8}" type="pres">
      <dgm:prSet presAssocID="{F79E2F7F-876C-45A7-992B-E58DBE9CB56A}" presName="thickLine" presStyleLbl="alignNode1" presStyleIdx="3" presStyleCnt="5"/>
      <dgm:spPr/>
    </dgm:pt>
    <dgm:pt modelId="{389CE074-0E6A-40E3-AFF0-2990720FF3F4}" type="pres">
      <dgm:prSet presAssocID="{F79E2F7F-876C-45A7-992B-E58DBE9CB56A}" presName="horz1" presStyleCnt="0"/>
      <dgm:spPr/>
    </dgm:pt>
    <dgm:pt modelId="{E25FD22F-D5BE-4EEC-890A-A2A604A96E62}" type="pres">
      <dgm:prSet presAssocID="{F79E2F7F-876C-45A7-992B-E58DBE9CB56A}" presName="tx1" presStyleLbl="revTx" presStyleIdx="3" presStyleCnt="5"/>
      <dgm:spPr/>
    </dgm:pt>
    <dgm:pt modelId="{4CBFCF84-3464-4C28-960D-EB6E5368ECFA}" type="pres">
      <dgm:prSet presAssocID="{F79E2F7F-876C-45A7-992B-E58DBE9CB56A}" presName="vert1" presStyleCnt="0"/>
      <dgm:spPr/>
    </dgm:pt>
    <dgm:pt modelId="{E81DEDCC-4A6E-4A12-8D2A-03CD618AB6CF}" type="pres">
      <dgm:prSet presAssocID="{224F76BF-BA83-4415-92BC-AE2E268155DE}" presName="thickLine" presStyleLbl="alignNode1" presStyleIdx="4" presStyleCnt="5"/>
      <dgm:spPr/>
    </dgm:pt>
    <dgm:pt modelId="{7C8ACC65-6943-486D-BC9B-C61E9BF1EBFC}" type="pres">
      <dgm:prSet presAssocID="{224F76BF-BA83-4415-92BC-AE2E268155DE}" presName="horz1" presStyleCnt="0"/>
      <dgm:spPr/>
    </dgm:pt>
    <dgm:pt modelId="{B8A3371D-A88A-4BD0-A2DB-95032568803B}" type="pres">
      <dgm:prSet presAssocID="{224F76BF-BA83-4415-92BC-AE2E268155DE}" presName="tx1" presStyleLbl="revTx" presStyleIdx="4" presStyleCnt="5"/>
      <dgm:spPr/>
    </dgm:pt>
    <dgm:pt modelId="{9B6F3905-5116-4AE7-B106-8CA06E8FFBE0}" type="pres">
      <dgm:prSet presAssocID="{224F76BF-BA83-4415-92BC-AE2E268155DE}" presName="vert1" presStyleCnt="0"/>
      <dgm:spPr/>
    </dgm:pt>
  </dgm:ptLst>
  <dgm:cxnLst>
    <dgm:cxn modelId="{FA7B8E05-CB45-4D39-8660-2CAA4009270D}" srcId="{A6C76988-FB39-4857-8AA6-A0C63E064617}" destId="{F947605D-5D0D-4DBF-AAC9-4649AE5E425E}" srcOrd="0" destOrd="0" parTransId="{77D95765-68E1-4963-97D5-D8FFDAAA6D2E}" sibTransId="{67A21644-39A1-4A2B-9455-23BF8A2687E1}"/>
    <dgm:cxn modelId="{AA88791E-3597-44AE-985A-05D3DC48ECED}" type="presOf" srcId="{A6C76988-FB39-4857-8AA6-A0C63E064617}" destId="{45A48996-CF20-466F-A1E8-939594C3DDA4}" srcOrd="0" destOrd="0" presId="urn:microsoft.com/office/officeart/2008/layout/LinedList"/>
    <dgm:cxn modelId="{2C81CC2C-303A-4747-822A-8FCD9238BDE7}" type="presOf" srcId="{68155F9A-7E11-491C-848B-D2A965243747}" destId="{8EE29B31-D0D2-4E6A-98D1-9B050338C5E6}" srcOrd="0" destOrd="0" presId="urn:microsoft.com/office/officeart/2008/layout/LinedList"/>
    <dgm:cxn modelId="{D7E5DF60-D1E5-4A4D-8D54-CFDA31105560}" type="presOf" srcId="{F79E2F7F-876C-45A7-992B-E58DBE9CB56A}" destId="{E25FD22F-D5BE-4EEC-890A-A2A604A96E62}" srcOrd="0" destOrd="0" presId="urn:microsoft.com/office/officeart/2008/layout/LinedList"/>
    <dgm:cxn modelId="{E92F6444-2DCC-4D98-9684-B418E3862804}" srcId="{A6C76988-FB39-4857-8AA6-A0C63E064617}" destId="{C1C05192-A6B2-4135-8368-1CE507EEF0D4}" srcOrd="2" destOrd="0" parTransId="{DB16903E-E24B-42F3-93D4-A7C32DFFFACF}" sibTransId="{DD03AFA1-0A54-4E3D-88F8-ECF78E0E8F54}"/>
    <dgm:cxn modelId="{97A0F368-6665-47B1-9419-FB4649BD8DA8}" srcId="{A6C76988-FB39-4857-8AA6-A0C63E064617}" destId="{68155F9A-7E11-491C-848B-D2A965243747}" srcOrd="1" destOrd="0" parTransId="{645D7039-9700-4A8B-A8EB-4F5287A606FB}" sibTransId="{13C9CFF2-769B-47D6-B1B1-03F4AC10091B}"/>
    <dgm:cxn modelId="{0C1CB36A-2F90-4A22-9FF0-E3E6FA56BDDD}" type="presOf" srcId="{224F76BF-BA83-4415-92BC-AE2E268155DE}" destId="{B8A3371D-A88A-4BD0-A2DB-95032568803B}" srcOrd="0" destOrd="0" presId="urn:microsoft.com/office/officeart/2008/layout/LinedList"/>
    <dgm:cxn modelId="{90AD7B83-DC34-4D3F-A618-B7A21D416962}" srcId="{A6C76988-FB39-4857-8AA6-A0C63E064617}" destId="{F79E2F7F-876C-45A7-992B-E58DBE9CB56A}" srcOrd="3" destOrd="0" parTransId="{AFFEB1C1-49E8-459E-A1A9-1945D28AFFD0}" sibTransId="{5AA307BE-A4C9-48EE-A556-BE98514F01B7}"/>
    <dgm:cxn modelId="{31F7CC8E-583B-420F-A162-6AC7002B25A3}" srcId="{A6C76988-FB39-4857-8AA6-A0C63E064617}" destId="{224F76BF-BA83-4415-92BC-AE2E268155DE}" srcOrd="4" destOrd="0" parTransId="{C167708D-888D-4506-9A55-5AA726CA8236}" sibTransId="{561DA86E-7273-44B1-A9BC-4F24449590C2}"/>
    <dgm:cxn modelId="{D79D3FB3-ADF1-4702-BED1-184D67260E6B}" type="presOf" srcId="{C1C05192-A6B2-4135-8368-1CE507EEF0D4}" destId="{1BE913C6-FFB2-40BE-AF95-34BC6FB8FF7C}" srcOrd="0" destOrd="0" presId="urn:microsoft.com/office/officeart/2008/layout/LinedList"/>
    <dgm:cxn modelId="{994399E5-EA3E-4F80-99E3-8744BBE9CCF1}" type="presOf" srcId="{F947605D-5D0D-4DBF-AAC9-4649AE5E425E}" destId="{EE62DAD8-FD61-4324-8AB7-9C768E162C29}" srcOrd="0" destOrd="0" presId="urn:microsoft.com/office/officeart/2008/layout/LinedList"/>
    <dgm:cxn modelId="{082B49BE-E766-4316-A68C-70CA34A152E7}" type="presParOf" srcId="{45A48996-CF20-466F-A1E8-939594C3DDA4}" destId="{E1AE07AC-8E8C-40CF-BBDE-D09F3E5109EB}" srcOrd="0" destOrd="0" presId="urn:microsoft.com/office/officeart/2008/layout/LinedList"/>
    <dgm:cxn modelId="{159943C5-2A9F-4C97-9096-7CC37BAEF031}" type="presParOf" srcId="{45A48996-CF20-466F-A1E8-939594C3DDA4}" destId="{8D16CC6F-27BC-4CAA-B20C-6AEA945FDDFD}" srcOrd="1" destOrd="0" presId="urn:microsoft.com/office/officeart/2008/layout/LinedList"/>
    <dgm:cxn modelId="{C2A965C9-00FC-4F23-A80A-35BFFEC829DA}" type="presParOf" srcId="{8D16CC6F-27BC-4CAA-B20C-6AEA945FDDFD}" destId="{EE62DAD8-FD61-4324-8AB7-9C768E162C29}" srcOrd="0" destOrd="0" presId="urn:microsoft.com/office/officeart/2008/layout/LinedList"/>
    <dgm:cxn modelId="{3F79BCBD-035F-4C9A-9826-B7EDB69F204F}" type="presParOf" srcId="{8D16CC6F-27BC-4CAA-B20C-6AEA945FDDFD}" destId="{2D6BCE5B-6A90-4F8D-B113-2E479C07AE28}" srcOrd="1" destOrd="0" presId="urn:microsoft.com/office/officeart/2008/layout/LinedList"/>
    <dgm:cxn modelId="{A77F0DB1-B369-41B1-8810-F7A934AD6F72}" type="presParOf" srcId="{45A48996-CF20-466F-A1E8-939594C3DDA4}" destId="{7AEED7CC-54D7-4C4A-A236-1C85C305108C}" srcOrd="2" destOrd="0" presId="urn:microsoft.com/office/officeart/2008/layout/LinedList"/>
    <dgm:cxn modelId="{EA0A4995-DEFA-4456-ADF6-52C0402E1319}" type="presParOf" srcId="{45A48996-CF20-466F-A1E8-939594C3DDA4}" destId="{8D9BE167-28B6-4DB7-8E2C-75B243B60DFD}" srcOrd="3" destOrd="0" presId="urn:microsoft.com/office/officeart/2008/layout/LinedList"/>
    <dgm:cxn modelId="{2CE2E6DC-CF97-464A-A52B-095570760EA7}" type="presParOf" srcId="{8D9BE167-28B6-4DB7-8E2C-75B243B60DFD}" destId="{8EE29B31-D0D2-4E6A-98D1-9B050338C5E6}" srcOrd="0" destOrd="0" presId="urn:microsoft.com/office/officeart/2008/layout/LinedList"/>
    <dgm:cxn modelId="{7AB9CDD5-9EED-4CA2-816A-0045C27BAD86}" type="presParOf" srcId="{8D9BE167-28B6-4DB7-8E2C-75B243B60DFD}" destId="{C36F4FD0-F238-4073-8712-BF47E37737F9}" srcOrd="1" destOrd="0" presId="urn:microsoft.com/office/officeart/2008/layout/LinedList"/>
    <dgm:cxn modelId="{C5BF6C60-D332-44F7-8B19-3B0EDFF9A9AD}" type="presParOf" srcId="{45A48996-CF20-466F-A1E8-939594C3DDA4}" destId="{23EE5658-C8C7-484A-A7EE-4DE59B2D294B}" srcOrd="4" destOrd="0" presId="urn:microsoft.com/office/officeart/2008/layout/LinedList"/>
    <dgm:cxn modelId="{3D4AB26B-3089-4231-9A18-AC029AF839E0}" type="presParOf" srcId="{45A48996-CF20-466F-A1E8-939594C3DDA4}" destId="{214A451A-0CE5-492E-A659-20977F3C10D1}" srcOrd="5" destOrd="0" presId="urn:microsoft.com/office/officeart/2008/layout/LinedList"/>
    <dgm:cxn modelId="{844290D6-5C07-46FF-A139-4072442D0A85}" type="presParOf" srcId="{214A451A-0CE5-492E-A659-20977F3C10D1}" destId="{1BE913C6-FFB2-40BE-AF95-34BC6FB8FF7C}" srcOrd="0" destOrd="0" presId="urn:microsoft.com/office/officeart/2008/layout/LinedList"/>
    <dgm:cxn modelId="{8C53A77B-E680-4BA6-9B08-F6FD393A9934}" type="presParOf" srcId="{214A451A-0CE5-492E-A659-20977F3C10D1}" destId="{8E796C7B-23D9-4799-A2C6-33F036F43F61}" srcOrd="1" destOrd="0" presId="urn:microsoft.com/office/officeart/2008/layout/LinedList"/>
    <dgm:cxn modelId="{3FF3F7AA-0E4D-44B7-B022-9B6D1610A18D}" type="presParOf" srcId="{45A48996-CF20-466F-A1E8-939594C3DDA4}" destId="{D2BD79B5-0737-40EC-90C8-6BECF9E786D8}" srcOrd="6" destOrd="0" presId="urn:microsoft.com/office/officeart/2008/layout/LinedList"/>
    <dgm:cxn modelId="{0AA0C581-399A-4840-A870-6CC34F2E3312}" type="presParOf" srcId="{45A48996-CF20-466F-A1E8-939594C3DDA4}" destId="{389CE074-0E6A-40E3-AFF0-2990720FF3F4}" srcOrd="7" destOrd="0" presId="urn:microsoft.com/office/officeart/2008/layout/LinedList"/>
    <dgm:cxn modelId="{7EDE3BCA-4DBF-4500-A7B2-7D5FFB11A40E}" type="presParOf" srcId="{389CE074-0E6A-40E3-AFF0-2990720FF3F4}" destId="{E25FD22F-D5BE-4EEC-890A-A2A604A96E62}" srcOrd="0" destOrd="0" presId="urn:microsoft.com/office/officeart/2008/layout/LinedList"/>
    <dgm:cxn modelId="{DBD149DD-C0CF-48B9-9250-547048A96B48}" type="presParOf" srcId="{389CE074-0E6A-40E3-AFF0-2990720FF3F4}" destId="{4CBFCF84-3464-4C28-960D-EB6E5368ECFA}" srcOrd="1" destOrd="0" presId="urn:microsoft.com/office/officeart/2008/layout/LinedList"/>
    <dgm:cxn modelId="{EE1470FA-F28F-44B3-A779-B32C60098C90}" type="presParOf" srcId="{45A48996-CF20-466F-A1E8-939594C3DDA4}" destId="{E81DEDCC-4A6E-4A12-8D2A-03CD618AB6CF}" srcOrd="8" destOrd="0" presId="urn:microsoft.com/office/officeart/2008/layout/LinedList"/>
    <dgm:cxn modelId="{A25A3003-160A-41A6-9BCD-131D5D62F51E}" type="presParOf" srcId="{45A48996-CF20-466F-A1E8-939594C3DDA4}" destId="{7C8ACC65-6943-486D-BC9B-C61E9BF1EBFC}" srcOrd="9" destOrd="0" presId="urn:microsoft.com/office/officeart/2008/layout/LinedList"/>
    <dgm:cxn modelId="{3181F25D-22E9-42B1-9E42-25FEE408E8DB}" type="presParOf" srcId="{7C8ACC65-6943-486D-BC9B-C61E9BF1EBFC}" destId="{B8A3371D-A88A-4BD0-A2DB-95032568803B}" srcOrd="0" destOrd="0" presId="urn:microsoft.com/office/officeart/2008/layout/LinedList"/>
    <dgm:cxn modelId="{EEE7421F-EDD6-4847-8963-67AE8B033CB5}" type="presParOf" srcId="{7C8ACC65-6943-486D-BC9B-C61E9BF1EBFC}" destId="{9B6F3905-5116-4AE7-B106-8CA06E8FFBE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E07AC-8E8C-40CF-BBDE-D09F3E5109EB}">
      <dsp:nvSpPr>
        <dsp:cNvPr id="0" name=""/>
        <dsp:cNvSpPr/>
      </dsp:nvSpPr>
      <dsp:spPr>
        <a:xfrm>
          <a:off x="0" y="281"/>
          <a:ext cx="7845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62DAD8-FD61-4324-8AB7-9C768E162C29}">
      <dsp:nvSpPr>
        <dsp:cNvPr id="0" name=""/>
        <dsp:cNvSpPr/>
      </dsp:nvSpPr>
      <dsp:spPr>
        <a:xfrm>
          <a:off x="0" y="281"/>
          <a:ext cx="7845287" cy="46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2">
                  <a:lumMod val="90000"/>
                </a:schemeClr>
              </a:solidFill>
            </a:rPr>
            <a:t>1.Only admin of library can access  the information of the system which ensure security of information </a:t>
          </a:r>
          <a:endParaRPr lang="en-US" sz="1200" kern="1200" dirty="0">
            <a:solidFill>
              <a:schemeClr val="bg2">
                <a:lumMod val="90000"/>
              </a:schemeClr>
            </a:solidFill>
          </a:endParaRPr>
        </a:p>
      </dsp:txBody>
      <dsp:txXfrm>
        <a:off x="0" y="281"/>
        <a:ext cx="7845287" cy="461552"/>
      </dsp:txXfrm>
    </dsp:sp>
    <dsp:sp modelId="{7AEED7CC-54D7-4C4A-A236-1C85C305108C}">
      <dsp:nvSpPr>
        <dsp:cNvPr id="0" name=""/>
        <dsp:cNvSpPr/>
      </dsp:nvSpPr>
      <dsp:spPr>
        <a:xfrm>
          <a:off x="0" y="461833"/>
          <a:ext cx="7845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29B31-D0D2-4E6A-98D1-9B050338C5E6}">
      <dsp:nvSpPr>
        <dsp:cNvPr id="0" name=""/>
        <dsp:cNvSpPr/>
      </dsp:nvSpPr>
      <dsp:spPr>
        <a:xfrm>
          <a:off x="0" y="461833"/>
          <a:ext cx="7845287" cy="46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2</a:t>
          </a:r>
          <a:r>
            <a:rPr lang="en-US" sz="1200" b="1" kern="1200" dirty="0">
              <a:solidFill>
                <a:schemeClr val="bg2">
                  <a:lumMod val="90000"/>
                </a:schemeClr>
              </a:solidFill>
            </a:rPr>
            <a:t>.can student borrow a book or many books  for a specific period of time he determine it.(easily to borrow any book , just need student name and his phone)</a:t>
          </a:r>
          <a:endParaRPr lang="en-US" sz="1200" kern="1200" dirty="0">
            <a:solidFill>
              <a:schemeClr val="bg2">
                <a:lumMod val="90000"/>
              </a:schemeClr>
            </a:solidFill>
          </a:endParaRPr>
        </a:p>
      </dsp:txBody>
      <dsp:txXfrm>
        <a:off x="0" y="461833"/>
        <a:ext cx="7845287" cy="461552"/>
      </dsp:txXfrm>
    </dsp:sp>
    <dsp:sp modelId="{23EE5658-C8C7-484A-A7EE-4DE59B2D294B}">
      <dsp:nvSpPr>
        <dsp:cNvPr id="0" name=""/>
        <dsp:cNvSpPr/>
      </dsp:nvSpPr>
      <dsp:spPr>
        <a:xfrm>
          <a:off x="0" y="923385"/>
          <a:ext cx="7845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E913C6-FFB2-40BE-AF95-34BC6FB8FF7C}">
      <dsp:nvSpPr>
        <dsp:cNvPr id="0" name=""/>
        <dsp:cNvSpPr/>
      </dsp:nvSpPr>
      <dsp:spPr>
        <a:xfrm>
          <a:off x="0" y="923385"/>
          <a:ext cx="7845287" cy="46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2">
                  <a:lumMod val="90000"/>
                </a:schemeClr>
              </a:solidFill>
            </a:rPr>
            <a:t>3.Easily to return book</a:t>
          </a:r>
          <a:endParaRPr lang="en-US" sz="1200" kern="1200" dirty="0">
            <a:solidFill>
              <a:schemeClr val="bg2">
                <a:lumMod val="90000"/>
              </a:schemeClr>
            </a:solidFill>
          </a:endParaRPr>
        </a:p>
      </dsp:txBody>
      <dsp:txXfrm>
        <a:off x="0" y="923385"/>
        <a:ext cx="7845287" cy="461552"/>
      </dsp:txXfrm>
    </dsp:sp>
    <dsp:sp modelId="{D2BD79B5-0737-40EC-90C8-6BECF9E786D8}">
      <dsp:nvSpPr>
        <dsp:cNvPr id="0" name=""/>
        <dsp:cNvSpPr/>
      </dsp:nvSpPr>
      <dsp:spPr>
        <a:xfrm>
          <a:off x="0" y="1384938"/>
          <a:ext cx="7845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5FD22F-D5BE-4EEC-890A-A2A604A96E62}">
      <dsp:nvSpPr>
        <dsp:cNvPr id="0" name=""/>
        <dsp:cNvSpPr/>
      </dsp:nvSpPr>
      <dsp:spPr>
        <a:xfrm>
          <a:off x="0" y="1384938"/>
          <a:ext cx="7845287" cy="46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2">
                  <a:lumMod val="90000"/>
                </a:schemeClr>
              </a:solidFill>
            </a:rPr>
            <a:t>4.Ability to admin to update the list of books , if new books become available</a:t>
          </a:r>
          <a:endParaRPr lang="en-US" sz="1200" kern="1200" dirty="0">
            <a:solidFill>
              <a:schemeClr val="bg2">
                <a:lumMod val="90000"/>
              </a:schemeClr>
            </a:solidFill>
          </a:endParaRPr>
        </a:p>
      </dsp:txBody>
      <dsp:txXfrm>
        <a:off x="0" y="1384938"/>
        <a:ext cx="7845287" cy="461552"/>
      </dsp:txXfrm>
    </dsp:sp>
    <dsp:sp modelId="{E81DEDCC-4A6E-4A12-8D2A-03CD618AB6CF}">
      <dsp:nvSpPr>
        <dsp:cNvPr id="0" name=""/>
        <dsp:cNvSpPr/>
      </dsp:nvSpPr>
      <dsp:spPr>
        <a:xfrm>
          <a:off x="0" y="1846490"/>
          <a:ext cx="7845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A3371D-A88A-4BD0-A2DB-95032568803B}">
      <dsp:nvSpPr>
        <dsp:cNvPr id="0" name=""/>
        <dsp:cNvSpPr/>
      </dsp:nvSpPr>
      <dsp:spPr>
        <a:xfrm>
          <a:off x="0" y="1846490"/>
          <a:ext cx="7845287" cy="46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a:solidFill>
                <a:schemeClr val="bg2">
                  <a:lumMod val="90000"/>
                </a:schemeClr>
              </a:solidFill>
            </a:rPr>
            <a:t>5.List of books that student  may need in his academic journey</a:t>
          </a:r>
          <a:endParaRPr lang="en-US" sz="1200" kern="1200">
            <a:solidFill>
              <a:schemeClr val="bg2">
                <a:lumMod val="90000"/>
              </a:schemeClr>
            </a:solidFill>
          </a:endParaRPr>
        </a:p>
      </dsp:txBody>
      <dsp:txXfrm>
        <a:off x="0" y="1846490"/>
        <a:ext cx="7845287" cy="46155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FF48-A570-8627-1D66-7E0651B320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FC2F20-B896-E596-4A7B-9DB7B03A7D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5C7686-FA9C-3222-81CE-95D93A687587}"/>
              </a:ext>
            </a:extLst>
          </p:cNvPr>
          <p:cNvSpPr>
            <a:spLocks noGrp="1"/>
          </p:cNvSpPr>
          <p:nvPr>
            <p:ph type="dt" sz="half" idx="10"/>
          </p:nvPr>
        </p:nvSpPr>
        <p:spPr/>
        <p:txBody>
          <a:bodyPr/>
          <a:lstStyle/>
          <a:p>
            <a:fld id="{4B16E982-B182-4965-AD0D-13B795D29B97}" type="datetimeFigureOut">
              <a:rPr lang="en-US" smtClean="0"/>
              <a:t>8/22/2023</a:t>
            </a:fld>
            <a:endParaRPr lang="en-US"/>
          </a:p>
        </p:txBody>
      </p:sp>
      <p:sp>
        <p:nvSpPr>
          <p:cNvPr id="5" name="Footer Placeholder 4">
            <a:extLst>
              <a:ext uri="{FF2B5EF4-FFF2-40B4-BE49-F238E27FC236}">
                <a16:creationId xmlns:a16="http://schemas.microsoft.com/office/drawing/2014/main" id="{CF88D751-6EB6-0B12-79B8-CC70184DD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8B84B-DE0D-700E-F0A4-D4536B107CBA}"/>
              </a:ext>
            </a:extLst>
          </p:cNvPr>
          <p:cNvSpPr>
            <a:spLocks noGrp="1"/>
          </p:cNvSpPr>
          <p:nvPr>
            <p:ph type="sldNum" sz="quarter" idx="12"/>
          </p:nvPr>
        </p:nvSpPr>
        <p:spPr/>
        <p:txBody>
          <a:bodyPr/>
          <a:lstStyle/>
          <a:p>
            <a:fld id="{2D9FA520-69AD-4BBF-B9CD-46DCA076EA64}" type="slidenum">
              <a:rPr lang="en-US" smtClean="0"/>
              <a:t>‹#›</a:t>
            </a:fld>
            <a:endParaRPr lang="en-US"/>
          </a:p>
        </p:txBody>
      </p:sp>
    </p:spTree>
    <p:extLst>
      <p:ext uri="{BB962C8B-B14F-4D97-AF65-F5344CB8AC3E}">
        <p14:creationId xmlns:p14="http://schemas.microsoft.com/office/powerpoint/2010/main" val="881618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35BB-86FF-B2EB-FE11-BCEE7BFC19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5C8632-A386-47C9-DB44-D015647CCB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6E8329-8989-4989-FBCE-7586356292C1}"/>
              </a:ext>
            </a:extLst>
          </p:cNvPr>
          <p:cNvSpPr>
            <a:spLocks noGrp="1"/>
          </p:cNvSpPr>
          <p:nvPr>
            <p:ph type="dt" sz="half" idx="10"/>
          </p:nvPr>
        </p:nvSpPr>
        <p:spPr/>
        <p:txBody>
          <a:bodyPr/>
          <a:lstStyle/>
          <a:p>
            <a:fld id="{4B16E982-B182-4965-AD0D-13B795D29B97}" type="datetimeFigureOut">
              <a:rPr lang="en-US" smtClean="0"/>
              <a:t>8/22/2023</a:t>
            </a:fld>
            <a:endParaRPr lang="en-US"/>
          </a:p>
        </p:txBody>
      </p:sp>
      <p:sp>
        <p:nvSpPr>
          <p:cNvPr id="5" name="Footer Placeholder 4">
            <a:extLst>
              <a:ext uri="{FF2B5EF4-FFF2-40B4-BE49-F238E27FC236}">
                <a16:creationId xmlns:a16="http://schemas.microsoft.com/office/drawing/2014/main" id="{515EF06E-8FF8-6336-3762-B461965A6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264B32-3E5D-D851-334D-B0E49B1CF181}"/>
              </a:ext>
            </a:extLst>
          </p:cNvPr>
          <p:cNvSpPr>
            <a:spLocks noGrp="1"/>
          </p:cNvSpPr>
          <p:nvPr>
            <p:ph type="sldNum" sz="quarter" idx="12"/>
          </p:nvPr>
        </p:nvSpPr>
        <p:spPr/>
        <p:txBody>
          <a:bodyPr/>
          <a:lstStyle/>
          <a:p>
            <a:fld id="{2D9FA520-69AD-4BBF-B9CD-46DCA076EA64}" type="slidenum">
              <a:rPr lang="en-US" smtClean="0"/>
              <a:t>‹#›</a:t>
            </a:fld>
            <a:endParaRPr lang="en-US"/>
          </a:p>
        </p:txBody>
      </p:sp>
    </p:spTree>
    <p:extLst>
      <p:ext uri="{BB962C8B-B14F-4D97-AF65-F5344CB8AC3E}">
        <p14:creationId xmlns:p14="http://schemas.microsoft.com/office/powerpoint/2010/main" val="84992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58C947-5520-5ACE-4B68-6FD5D39F2C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9A06E-89FE-96F6-AB68-F286123DDD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4947B-D483-3F11-E5BA-D9F405722ADD}"/>
              </a:ext>
            </a:extLst>
          </p:cNvPr>
          <p:cNvSpPr>
            <a:spLocks noGrp="1"/>
          </p:cNvSpPr>
          <p:nvPr>
            <p:ph type="dt" sz="half" idx="10"/>
          </p:nvPr>
        </p:nvSpPr>
        <p:spPr/>
        <p:txBody>
          <a:bodyPr/>
          <a:lstStyle/>
          <a:p>
            <a:fld id="{4B16E982-B182-4965-AD0D-13B795D29B97}" type="datetimeFigureOut">
              <a:rPr lang="en-US" smtClean="0"/>
              <a:t>8/22/2023</a:t>
            </a:fld>
            <a:endParaRPr lang="en-US"/>
          </a:p>
        </p:txBody>
      </p:sp>
      <p:sp>
        <p:nvSpPr>
          <p:cNvPr id="5" name="Footer Placeholder 4">
            <a:extLst>
              <a:ext uri="{FF2B5EF4-FFF2-40B4-BE49-F238E27FC236}">
                <a16:creationId xmlns:a16="http://schemas.microsoft.com/office/drawing/2014/main" id="{730455C8-8E28-C4AD-7442-17DFE9EB1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3B840-B1F3-B1DB-F8DE-A4156A855C11}"/>
              </a:ext>
            </a:extLst>
          </p:cNvPr>
          <p:cNvSpPr>
            <a:spLocks noGrp="1"/>
          </p:cNvSpPr>
          <p:nvPr>
            <p:ph type="sldNum" sz="quarter" idx="12"/>
          </p:nvPr>
        </p:nvSpPr>
        <p:spPr/>
        <p:txBody>
          <a:bodyPr/>
          <a:lstStyle/>
          <a:p>
            <a:fld id="{2D9FA520-69AD-4BBF-B9CD-46DCA076EA64}" type="slidenum">
              <a:rPr lang="en-US" smtClean="0"/>
              <a:t>‹#›</a:t>
            </a:fld>
            <a:endParaRPr lang="en-US"/>
          </a:p>
        </p:txBody>
      </p:sp>
    </p:spTree>
    <p:extLst>
      <p:ext uri="{BB962C8B-B14F-4D97-AF65-F5344CB8AC3E}">
        <p14:creationId xmlns:p14="http://schemas.microsoft.com/office/powerpoint/2010/main" val="4066571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83167-F63A-447C-4D5A-22EC14E000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5077B0-8533-F5BB-AABE-05CD28905C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A875E-8D31-31CA-F5A4-91BABD5D81FF}"/>
              </a:ext>
            </a:extLst>
          </p:cNvPr>
          <p:cNvSpPr>
            <a:spLocks noGrp="1"/>
          </p:cNvSpPr>
          <p:nvPr>
            <p:ph type="dt" sz="half" idx="10"/>
          </p:nvPr>
        </p:nvSpPr>
        <p:spPr/>
        <p:txBody>
          <a:bodyPr/>
          <a:lstStyle/>
          <a:p>
            <a:fld id="{4B16E982-B182-4965-AD0D-13B795D29B97}" type="datetimeFigureOut">
              <a:rPr lang="en-US" smtClean="0"/>
              <a:t>8/22/2023</a:t>
            </a:fld>
            <a:endParaRPr lang="en-US"/>
          </a:p>
        </p:txBody>
      </p:sp>
      <p:sp>
        <p:nvSpPr>
          <p:cNvPr id="5" name="Footer Placeholder 4">
            <a:extLst>
              <a:ext uri="{FF2B5EF4-FFF2-40B4-BE49-F238E27FC236}">
                <a16:creationId xmlns:a16="http://schemas.microsoft.com/office/drawing/2014/main" id="{38CB3D43-57E8-B5D5-C9CD-470120279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29AA48-2B4C-942D-3976-FDD0AB2DE076}"/>
              </a:ext>
            </a:extLst>
          </p:cNvPr>
          <p:cNvSpPr>
            <a:spLocks noGrp="1"/>
          </p:cNvSpPr>
          <p:nvPr>
            <p:ph type="sldNum" sz="quarter" idx="12"/>
          </p:nvPr>
        </p:nvSpPr>
        <p:spPr/>
        <p:txBody>
          <a:bodyPr/>
          <a:lstStyle/>
          <a:p>
            <a:fld id="{2D9FA520-69AD-4BBF-B9CD-46DCA076EA64}" type="slidenum">
              <a:rPr lang="en-US" smtClean="0"/>
              <a:t>‹#›</a:t>
            </a:fld>
            <a:endParaRPr lang="en-US"/>
          </a:p>
        </p:txBody>
      </p:sp>
    </p:spTree>
    <p:extLst>
      <p:ext uri="{BB962C8B-B14F-4D97-AF65-F5344CB8AC3E}">
        <p14:creationId xmlns:p14="http://schemas.microsoft.com/office/powerpoint/2010/main" val="3322613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2B36-FCC9-1CF3-87EC-78F2399074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DE7C28-EA0A-9F37-CF11-E5357F9C67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3B7755-7F59-285B-03B6-D6D51B3A137F}"/>
              </a:ext>
            </a:extLst>
          </p:cNvPr>
          <p:cNvSpPr>
            <a:spLocks noGrp="1"/>
          </p:cNvSpPr>
          <p:nvPr>
            <p:ph type="dt" sz="half" idx="10"/>
          </p:nvPr>
        </p:nvSpPr>
        <p:spPr/>
        <p:txBody>
          <a:bodyPr/>
          <a:lstStyle/>
          <a:p>
            <a:fld id="{4B16E982-B182-4965-AD0D-13B795D29B97}" type="datetimeFigureOut">
              <a:rPr lang="en-US" smtClean="0"/>
              <a:t>8/22/2023</a:t>
            </a:fld>
            <a:endParaRPr lang="en-US"/>
          </a:p>
        </p:txBody>
      </p:sp>
      <p:sp>
        <p:nvSpPr>
          <p:cNvPr id="5" name="Footer Placeholder 4">
            <a:extLst>
              <a:ext uri="{FF2B5EF4-FFF2-40B4-BE49-F238E27FC236}">
                <a16:creationId xmlns:a16="http://schemas.microsoft.com/office/drawing/2014/main" id="{8C8C5139-0D38-1170-B3F3-030C85C03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09A1B0-B708-2B2C-657B-267F31C8169C}"/>
              </a:ext>
            </a:extLst>
          </p:cNvPr>
          <p:cNvSpPr>
            <a:spLocks noGrp="1"/>
          </p:cNvSpPr>
          <p:nvPr>
            <p:ph type="sldNum" sz="quarter" idx="12"/>
          </p:nvPr>
        </p:nvSpPr>
        <p:spPr/>
        <p:txBody>
          <a:bodyPr/>
          <a:lstStyle/>
          <a:p>
            <a:fld id="{2D9FA520-69AD-4BBF-B9CD-46DCA076EA64}" type="slidenum">
              <a:rPr lang="en-US" smtClean="0"/>
              <a:t>‹#›</a:t>
            </a:fld>
            <a:endParaRPr lang="en-US"/>
          </a:p>
        </p:txBody>
      </p:sp>
    </p:spTree>
    <p:extLst>
      <p:ext uri="{BB962C8B-B14F-4D97-AF65-F5344CB8AC3E}">
        <p14:creationId xmlns:p14="http://schemas.microsoft.com/office/powerpoint/2010/main" val="468046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40B0-09F7-99E2-3451-7A12AD81FD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69093E-10D1-149E-AF9D-C2D83F80B5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03A7F5-21F0-FA5B-7B5B-FF672FA09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0F33B1-D3AF-6823-BEFE-C3C0782FAD69}"/>
              </a:ext>
            </a:extLst>
          </p:cNvPr>
          <p:cNvSpPr>
            <a:spLocks noGrp="1"/>
          </p:cNvSpPr>
          <p:nvPr>
            <p:ph type="dt" sz="half" idx="10"/>
          </p:nvPr>
        </p:nvSpPr>
        <p:spPr/>
        <p:txBody>
          <a:bodyPr/>
          <a:lstStyle/>
          <a:p>
            <a:fld id="{4B16E982-B182-4965-AD0D-13B795D29B97}" type="datetimeFigureOut">
              <a:rPr lang="en-US" smtClean="0"/>
              <a:t>8/22/2023</a:t>
            </a:fld>
            <a:endParaRPr lang="en-US"/>
          </a:p>
        </p:txBody>
      </p:sp>
      <p:sp>
        <p:nvSpPr>
          <p:cNvPr id="6" name="Footer Placeholder 5">
            <a:extLst>
              <a:ext uri="{FF2B5EF4-FFF2-40B4-BE49-F238E27FC236}">
                <a16:creationId xmlns:a16="http://schemas.microsoft.com/office/drawing/2014/main" id="{2A81A969-A82A-5E35-A8E8-8B6E96657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309837-E6D6-690A-A91C-2F3E943C3435}"/>
              </a:ext>
            </a:extLst>
          </p:cNvPr>
          <p:cNvSpPr>
            <a:spLocks noGrp="1"/>
          </p:cNvSpPr>
          <p:nvPr>
            <p:ph type="sldNum" sz="quarter" idx="12"/>
          </p:nvPr>
        </p:nvSpPr>
        <p:spPr/>
        <p:txBody>
          <a:bodyPr/>
          <a:lstStyle/>
          <a:p>
            <a:fld id="{2D9FA520-69AD-4BBF-B9CD-46DCA076EA64}" type="slidenum">
              <a:rPr lang="en-US" smtClean="0"/>
              <a:t>‹#›</a:t>
            </a:fld>
            <a:endParaRPr lang="en-US"/>
          </a:p>
        </p:txBody>
      </p:sp>
    </p:spTree>
    <p:extLst>
      <p:ext uri="{BB962C8B-B14F-4D97-AF65-F5344CB8AC3E}">
        <p14:creationId xmlns:p14="http://schemas.microsoft.com/office/powerpoint/2010/main" val="36108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443C-5984-89C9-F66D-AB7CDF4C9C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86CEB9-07C1-7DE5-C4E5-66B175F001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FAEB81-B734-C389-D356-4C254C4ECF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714A17-82F1-2F6A-8C26-84B65768E1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034D00-BBDF-1A11-74C0-7B42027B62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3C0E3A-B2F2-3985-A028-52807E4AC9D6}"/>
              </a:ext>
            </a:extLst>
          </p:cNvPr>
          <p:cNvSpPr>
            <a:spLocks noGrp="1"/>
          </p:cNvSpPr>
          <p:nvPr>
            <p:ph type="dt" sz="half" idx="10"/>
          </p:nvPr>
        </p:nvSpPr>
        <p:spPr/>
        <p:txBody>
          <a:bodyPr/>
          <a:lstStyle/>
          <a:p>
            <a:fld id="{4B16E982-B182-4965-AD0D-13B795D29B97}" type="datetimeFigureOut">
              <a:rPr lang="en-US" smtClean="0"/>
              <a:t>8/22/2023</a:t>
            </a:fld>
            <a:endParaRPr lang="en-US"/>
          </a:p>
        </p:txBody>
      </p:sp>
      <p:sp>
        <p:nvSpPr>
          <p:cNvPr id="8" name="Footer Placeholder 7">
            <a:extLst>
              <a:ext uri="{FF2B5EF4-FFF2-40B4-BE49-F238E27FC236}">
                <a16:creationId xmlns:a16="http://schemas.microsoft.com/office/drawing/2014/main" id="{3259144A-DB95-875A-7E86-D0B54AA686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953945-1DF5-1364-2556-AA7A2F971D24}"/>
              </a:ext>
            </a:extLst>
          </p:cNvPr>
          <p:cNvSpPr>
            <a:spLocks noGrp="1"/>
          </p:cNvSpPr>
          <p:nvPr>
            <p:ph type="sldNum" sz="quarter" idx="12"/>
          </p:nvPr>
        </p:nvSpPr>
        <p:spPr/>
        <p:txBody>
          <a:bodyPr/>
          <a:lstStyle/>
          <a:p>
            <a:fld id="{2D9FA520-69AD-4BBF-B9CD-46DCA076EA64}" type="slidenum">
              <a:rPr lang="en-US" smtClean="0"/>
              <a:t>‹#›</a:t>
            </a:fld>
            <a:endParaRPr lang="en-US"/>
          </a:p>
        </p:txBody>
      </p:sp>
    </p:spTree>
    <p:extLst>
      <p:ext uri="{BB962C8B-B14F-4D97-AF65-F5344CB8AC3E}">
        <p14:creationId xmlns:p14="http://schemas.microsoft.com/office/powerpoint/2010/main" val="254245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0A63-5B89-A1A1-20FF-3A40836F79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4EBDBA-21D0-9CFC-19B4-B095D5550F38}"/>
              </a:ext>
            </a:extLst>
          </p:cNvPr>
          <p:cNvSpPr>
            <a:spLocks noGrp="1"/>
          </p:cNvSpPr>
          <p:nvPr>
            <p:ph type="dt" sz="half" idx="10"/>
          </p:nvPr>
        </p:nvSpPr>
        <p:spPr/>
        <p:txBody>
          <a:bodyPr/>
          <a:lstStyle/>
          <a:p>
            <a:fld id="{4B16E982-B182-4965-AD0D-13B795D29B97}" type="datetimeFigureOut">
              <a:rPr lang="en-US" smtClean="0"/>
              <a:t>8/22/2023</a:t>
            </a:fld>
            <a:endParaRPr lang="en-US"/>
          </a:p>
        </p:txBody>
      </p:sp>
      <p:sp>
        <p:nvSpPr>
          <p:cNvPr id="4" name="Footer Placeholder 3">
            <a:extLst>
              <a:ext uri="{FF2B5EF4-FFF2-40B4-BE49-F238E27FC236}">
                <a16:creationId xmlns:a16="http://schemas.microsoft.com/office/drawing/2014/main" id="{C3399A5D-CCAA-3712-6BE1-C81DB5194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FD12CF-F746-D92A-7055-62A334E68E75}"/>
              </a:ext>
            </a:extLst>
          </p:cNvPr>
          <p:cNvSpPr>
            <a:spLocks noGrp="1"/>
          </p:cNvSpPr>
          <p:nvPr>
            <p:ph type="sldNum" sz="quarter" idx="12"/>
          </p:nvPr>
        </p:nvSpPr>
        <p:spPr/>
        <p:txBody>
          <a:bodyPr/>
          <a:lstStyle/>
          <a:p>
            <a:fld id="{2D9FA520-69AD-4BBF-B9CD-46DCA076EA64}" type="slidenum">
              <a:rPr lang="en-US" smtClean="0"/>
              <a:t>‹#›</a:t>
            </a:fld>
            <a:endParaRPr lang="en-US"/>
          </a:p>
        </p:txBody>
      </p:sp>
    </p:spTree>
    <p:extLst>
      <p:ext uri="{BB962C8B-B14F-4D97-AF65-F5344CB8AC3E}">
        <p14:creationId xmlns:p14="http://schemas.microsoft.com/office/powerpoint/2010/main" val="501531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D4929F-9488-68BE-767E-B8034FE91556}"/>
              </a:ext>
            </a:extLst>
          </p:cNvPr>
          <p:cNvSpPr>
            <a:spLocks noGrp="1"/>
          </p:cNvSpPr>
          <p:nvPr>
            <p:ph type="dt" sz="half" idx="10"/>
          </p:nvPr>
        </p:nvSpPr>
        <p:spPr/>
        <p:txBody>
          <a:bodyPr/>
          <a:lstStyle/>
          <a:p>
            <a:fld id="{4B16E982-B182-4965-AD0D-13B795D29B97}" type="datetimeFigureOut">
              <a:rPr lang="en-US" smtClean="0"/>
              <a:t>8/22/2023</a:t>
            </a:fld>
            <a:endParaRPr lang="en-US"/>
          </a:p>
        </p:txBody>
      </p:sp>
      <p:sp>
        <p:nvSpPr>
          <p:cNvPr id="3" name="Footer Placeholder 2">
            <a:extLst>
              <a:ext uri="{FF2B5EF4-FFF2-40B4-BE49-F238E27FC236}">
                <a16:creationId xmlns:a16="http://schemas.microsoft.com/office/drawing/2014/main" id="{E65B2530-D278-EEAF-786B-F18D0DDF7D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442BB4-FAAC-E86C-0FAE-D5596E9F35F2}"/>
              </a:ext>
            </a:extLst>
          </p:cNvPr>
          <p:cNvSpPr>
            <a:spLocks noGrp="1"/>
          </p:cNvSpPr>
          <p:nvPr>
            <p:ph type="sldNum" sz="quarter" idx="12"/>
          </p:nvPr>
        </p:nvSpPr>
        <p:spPr/>
        <p:txBody>
          <a:bodyPr/>
          <a:lstStyle/>
          <a:p>
            <a:fld id="{2D9FA520-69AD-4BBF-B9CD-46DCA076EA64}" type="slidenum">
              <a:rPr lang="en-US" smtClean="0"/>
              <a:t>‹#›</a:t>
            </a:fld>
            <a:endParaRPr lang="en-US"/>
          </a:p>
        </p:txBody>
      </p:sp>
    </p:spTree>
    <p:extLst>
      <p:ext uri="{BB962C8B-B14F-4D97-AF65-F5344CB8AC3E}">
        <p14:creationId xmlns:p14="http://schemas.microsoft.com/office/powerpoint/2010/main" val="3397356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B0C79-6F38-36E8-8B6C-7F8ECAD29F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9241E3-7584-F5C7-0989-F89361CE5E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6EE7D1-168A-FB3A-2420-32645684E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80D90A-4FB0-2515-E01A-56C4A2488927}"/>
              </a:ext>
            </a:extLst>
          </p:cNvPr>
          <p:cNvSpPr>
            <a:spLocks noGrp="1"/>
          </p:cNvSpPr>
          <p:nvPr>
            <p:ph type="dt" sz="half" idx="10"/>
          </p:nvPr>
        </p:nvSpPr>
        <p:spPr/>
        <p:txBody>
          <a:bodyPr/>
          <a:lstStyle/>
          <a:p>
            <a:fld id="{4B16E982-B182-4965-AD0D-13B795D29B97}" type="datetimeFigureOut">
              <a:rPr lang="en-US" smtClean="0"/>
              <a:t>8/22/2023</a:t>
            </a:fld>
            <a:endParaRPr lang="en-US"/>
          </a:p>
        </p:txBody>
      </p:sp>
      <p:sp>
        <p:nvSpPr>
          <p:cNvPr id="6" name="Footer Placeholder 5">
            <a:extLst>
              <a:ext uri="{FF2B5EF4-FFF2-40B4-BE49-F238E27FC236}">
                <a16:creationId xmlns:a16="http://schemas.microsoft.com/office/drawing/2014/main" id="{97DFB7AB-5229-3BBE-C59C-D8C4A2607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63BF2-1EA6-F7DA-DDAF-41393026B7DB}"/>
              </a:ext>
            </a:extLst>
          </p:cNvPr>
          <p:cNvSpPr>
            <a:spLocks noGrp="1"/>
          </p:cNvSpPr>
          <p:nvPr>
            <p:ph type="sldNum" sz="quarter" idx="12"/>
          </p:nvPr>
        </p:nvSpPr>
        <p:spPr/>
        <p:txBody>
          <a:bodyPr/>
          <a:lstStyle/>
          <a:p>
            <a:fld id="{2D9FA520-69AD-4BBF-B9CD-46DCA076EA64}" type="slidenum">
              <a:rPr lang="en-US" smtClean="0"/>
              <a:t>‹#›</a:t>
            </a:fld>
            <a:endParaRPr lang="en-US"/>
          </a:p>
        </p:txBody>
      </p:sp>
    </p:spTree>
    <p:extLst>
      <p:ext uri="{BB962C8B-B14F-4D97-AF65-F5344CB8AC3E}">
        <p14:creationId xmlns:p14="http://schemas.microsoft.com/office/powerpoint/2010/main" val="995318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C4BF-DEA0-D21D-1584-66C39FE19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46FC32-5887-7E95-5B2D-5F39D91B0E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8ED1B9-8A92-A8B4-1E50-092555659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D19A03-66AF-CEAA-4D67-C9B518AFCFE3}"/>
              </a:ext>
            </a:extLst>
          </p:cNvPr>
          <p:cNvSpPr>
            <a:spLocks noGrp="1"/>
          </p:cNvSpPr>
          <p:nvPr>
            <p:ph type="dt" sz="half" idx="10"/>
          </p:nvPr>
        </p:nvSpPr>
        <p:spPr/>
        <p:txBody>
          <a:bodyPr/>
          <a:lstStyle/>
          <a:p>
            <a:fld id="{4B16E982-B182-4965-AD0D-13B795D29B97}" type="datetimeFigureOut">
              <a:rPr lang="en-US" smtClean="0"/>
              <a:t>8/22/2023</a:t>
            </a:fld>
            <a:endParaRPr lang="en-US"/>
          </a:p>
        </p:txBody>
      </p:sp>
      <p:sp>
        <p:nvSpPr>
          <p:cNvPr id="6" name="Footer Placeholder 5">
            <a:extLst>
              <a:ext uri="{FF2B5EF4-FFF2-40B4-BE49-F238E27FC236}">
                <a16:creationId xmlns:a16="http://schemas.microsoft.com/office/drawing/2014/main" id="{D3490AF0-442C-26FE-C5FF-2C10DD2C6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ECBEFA-AFD6-27C3-70DE-144AA98A1EBB}"/>
              </a:ext>
            </a:extLst>
          </p:cNvPr>
          <p:cNvSpPr>
            <a:spLocks noGrp="1"/>
          </p:cNvSpPr>
          <p:nvPr>
            <p:ph type="sldNum" sz="quarter" idx="12"/>
          </p:nvPr>
        </p:nvSpPr>
        <p:spPr/>
        <p:txBody>
          <a:bodyPr/>
          <a:lstStyle/>
          <a:p>
            <a:fld id="{2D9FA520-69AD-4BBF-B9CD-46DCA076EA64}" type="slidenum">
              <a:rPr lang="en-US" smtClean="0"/>
              <a:t>‹#›</a:t>
            </a:fld>
            <a:endParaRPr lang="en-US"/>
          </a:p>
        </p:txBody>
      </p:sp>
    </p:spTree>
    <p:extLst>
      <p:ext uri="{BB962C8B-B14F-4D97-AF65-F5344CB8AC3E}">
        <p14:creationId xmlns:p14="http://schemas.microsoft.com/office/powerpoint/2010/main" val="18112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B7F489-4179-F9AA-59E1-407CF28678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5278A7-1BBD-B7F4-9E7C-6A343A77EE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AE0F8-A3E9-7577-EF7C-AF1F838C3E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6E982-B182-4965-AD0D-13B795D29B97}" type="datetimeFigureOut">
              <a:rPr lang="en-US" smtClean="0"/>
              <a:t>8/22/2023</a:t>
            </a:fld>
            <a:endParaRPr lang="en-US"/>
          </a:p>
        </p:txBody>
      </p:sp>
      <p:sp>
        <p:nvSpPr>
          <p:cNvPr id="5" name="Footer Placeholder 4">
            <a:extLst>
              <a:ext uri="{FF2B5EF4-FFF2-40B4-BE49-F238E27FC236}">
                <a16:creationId xmlns:a16="http://schemas.microsoft.com/office/drawing/2014/main" id="{3060CB48-FA14-2959-9854-96D5DA3F9C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2823D0-290E-32D3-CCD4-0AC765AA8F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FA520-69AD-4BBF-B9CD-46DCA076EA64}" type="slidenum">
              <a:rPr lang="en-US" smtClean="0"/>
              <a:t>‹#›</a:t>
            </a:fld>
            <a:endParaRPr lang="en-US"/>
          </a:p>
        </p:txBody>
      </p:sp>
    </p:spTree>
    <p:extLst>
      <p:ext uri="{BB962C8B-B14F-4D97-AF65-F5344CB8AC3E}">
        <p14:creationId xmlns:p14="http://schemas.microsoft.com/office/powerpoint/2010/main" val="3529911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pxhere.com/no/photo/1061072" TargetMode="External"/><Relationship Id="rId7" Type="http://schemas.openxmlformats.org/officeDocument/2006/relationships/diagramColors" Target="../diagrams/colors1.xml"/><Relationship Id="rId2" Type="http://schemas.openxmlformats.org/officeDocument/2006/relationships/image" Target="../media/image2.jp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book on a table&#10;&#10;Description automatically generated">
            <a:extLst>
              <a:ext uri="{FF2B5EF4-FFF2-40B4-BE49-F238E27FC236}">
                <a16:creationId xmlns:a16="http://schemas.microsoft.com/office/drawing/2014/main" id="{09D3DC51-B694-FC5D-F12B-F6CFC536E233}"/>
              </a:ext>
            </a:extLst>
          </p:cNvPr>
          <p:cNvPicPr>
            <a:picLocks noChangeAspect="1"/>
          </p:cNvPicPr>
          <p:nvPr/>
        </p:nvPicPr>
        <p:blipFill rotWithShape="1">
          <a:blip r:embed="rId2">
            <a:alphaModFix amt="50000"/>
          </a:blip>
          <a:srcRect/>
          <a:stretch/>
        </p:blipFill>
        <p:spPr>
          <a:xfrm>
            <a:off x="20" y="-9107"/>
            <a:ext cx="12191980" cy="6858000"/>
          </a:xfrm>
          <a:prstGeom prst="rect">
            <a:avLst/>
          </a:prstGeom>
          <a:ln>
            <a:noFill/>
          </a:ln>
          <a:effectLst>
            <a:softEdge rad="112500"/>
          </a:effectLst>
        </p:spPr>
      </p:pic>
      <p:sp>
        <p:nvSpPr>
          <p:cNvPr id="2" name="Title 1">
            <a:extLst>
              <a:ext uri="{FF2B5EF4-FFF2-40B4-BE49-F238E27FC236}">
                <a16:creationId xmlns:a16="http://schemas.microsoft.com/office/drawing/2014/main" id="{51F3219B-8110-740A-4A46-085D99E60CBB}"/>
              </a:ext>
            </a:extLst>
          </p:cNvPr>
          <p:cNvSpPr>
            <a:spLocks noGrp="1"/>
          </p:cNvSpPr>
          <p:nvPr>
            <p:ph type="ctrTitle"/>
          </p:nvPr>
        </p:nvSpPr>
        <p:spPr>
          <a:xfrm>
            <a:off x="686834" y="591344"/>
            <a:ext cx="3200400" cy="5585619"/>
          </a:xfrm>
        </p:spPr>
        <p:txBody>
          <a:bodyPr vert="horz" lIns="91440" tIns="45720" rIns="91440" bIns="45720" rtlCol="0" anchor="ctr">
            <a:normAutofit/>
          </a:bodyPr>
          <a:lstStyle/>
          <a:p>
            <a:r>
              <a:rPr lang="en-US" sz="2400" b="1" u="sng" dirty="0">
                <a:solidFill>
                  <a:schemeClr val="accent1">
                    <a:lumMod val="40000"/>
                    <a:lumOff val="60000"/>
                  </a:schemeClr>
                </a:solidFill>
                <a:latin typeface="Algerian" panose="04020705040A02060702" pitchFamily="82" charset="0"/>
              </a:rPr>
              <a:t>Project title: </a:t>
            </a:r>
            <a:r>
              <a:rPr lang="en-US" sz="3600" b="1" dirty="0">
                <a:solidFill>
                  <a:srgbClr val="E0A97C"/>
                </a:solidFill>
                <a:latin typeface="Algerian" panose="04020705040A02060702" pitchFamily="82" charset="0"/>
              </a:rPr>
              <a:t>Library Management system</a:t>
            </a:r>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8E7F898C-4877-A5AB-51A5-5D70D804CB0F}"/>
              </a:ext>
            </a:extLst>
          </p:cNvPr>
          <p:cNvSpPr>
            <a:spLocks noGrp="1"/>
          </p:cNvSpPr>
          <p:nvPr>
            <p:ph type="subTitle" idx="1"/>
          </p:nvPr>
        </p:nvSpPr>
        <p:spPr>
          <a:xfrm>
            <a:off x="4447308" y="591344"/>
            <a:ext cx="6906491" cy="5585619"/>
          </a:xfrm>
        </p:spPr>
        <p:txBody>
          <a:bodyPr vert="horz" lIns="91440" tIns="45720" rIns="91440" bIns="45720" rtlCol="0" anchor="ctr">
            <a:normAutofit/>
          </a:bodyPr>
          <a:lstStyle/>
          <a:p>
            <a:pPr indent="-228600" algn="l">
              <a:buFont typeface="Arial" panose="020B0604020202020204" pitchFamily="34" charset="0"/>
              <a:buChar char="•"/>
            </a:pPr>
            <a:r>
              <a:rPr lang="en-US" dirty="0">
                <a:solidFill>
                  <a:srgbClr val="FFFFFF"/>
                </a:solidFill>
                <a:latin typeface="Abadi" panose="020B0604020104020204" pitchFamily="34" charset="0"/>
              </a:rPr>
              <a:t>Team members:</a:t>
            </a:r>
          </a:p>
          <a:p>
            <a:pPr indent="-228600" algn="l">
              <a:buFont typeface="Arial" panose="020B0604020202020204" pitchFamily="34" charset="0"/>
              <a:buChar char="•"/>
            </a:pPr>
            <a:r>
              <a:rPr lang="en-US" dirty="0">
                <a:solidFill>
                  <a:srgbClr val="FFFFFF"/>
                </a:solidFill>
                <a:latin typeface="Abadi" panose="020B0604020104020204" pitchFamily="34" charset="0"/>
              </a:rPr>
              <a:t>1.Nourhan Ayman Abdel-</a:t>
            </a:r>
            <a:r>
              <a:rPr lang="en-US" dirty="0" err="1">
                <a:solidFill>
                  <a:srgbClr val="FFFFFF"/>
                </a:solidFill>
                <a:latin typeface="Abadi" panose="020B0604020104020204" pitchFamily="34" charset="0"/>
              </a:rPr>
              <a:t>Moati</a:t>
            </a:r>
            <a:r>
              <a:rPr lang="en-US" dirty="0">
                <a:solidFill>
                  <a:srgbClr val="FFFFFF"/>
                </a:solidFill>
                <a:latin typeface="Abadi" panose="020B0604020104020204" pitchFamily="34" charset="0"/>
              </a:rPr>
              <a:t>(</a:t>
            </a:r>
            <a:r>
              <a:rPr lang="en-US" dirty="0" err="1">
                <a:solidFill>
                  <a:srgbClr val="FFFFFF"/>
                </a:solidFill>
                <a:latin typeface="Abadi" panose="020B0604020104020204" pitchFamily="34" charset="0"/>
              </a:rPr>
              <a:t>teamLeader</a:t>
            </a:r>
            <a:r>
              <a:rPr lang="en-US" dirty="0">
                <a:solidFill>
                  <a:srgbClr val="FFFFFF"/>
                </a:solidFill>
                <a:latin typeface="Abadi" panose="020B0604020104020204" pitchFamily="34" charset="0"/>
              </a:rPr>
              <a:t>)</a:t>
            </a:r>
          </a:p>
          <a:p>
            <a:pPr indent="-228600" algn="l">
              <a:buFont typeface="Arial" panose="020B0604020202020204" pitchFamily="34" charset="0"/>
              <a:buChar char="•"/>
            </a:pPr>
            <a:r>
              <a:rPr lang="en-US" dirty="0">
                <a:solidFill>
                  <a:srgbClr val="FFFFFF"/>
                </a:solidFill>
                <a:latin typeface="Abadi" panose="020B0604020104020204" pitchFamily="34" charset="0"/>
              </a:rPr>
              <a:t>2.Heba Maher Al-</a:t>
            </a:r>
            <a:r>
              <a:rPr lang="en-US" dirty="0" err="1">
                <a:solidFill>
                  <a:srgbClr val="FFFFFF"/>
                </a:solidFill>
                <a:latin typeface="Abadi" panose="020B0604020104020204" pitchFamily="34" charset="0"/>
              </a:rPr>
              <a:t>shahat</a:t>
            </a:r>
            <a:endParaRPr lang="en-US" dirty="0">
              <a:solidFill>
                <a:srgbClr val="FFFFFF"/>
              </a:solidFill>
              <a:latin typeface="Abadi" panose="020B0604020104020204" pitchFamily="34" charset="0"/>
            </a:endParaRPr>
          </a:p>
          <a:p>
            <a:pPr indent="-228600" algn="l">
              <a:buFont typeface="Arial" panose="020B0604020202020204" pitchFamily="34" charset="0"/>
              <a:buChar char="•"/>
            </a:pPr>
            <a:r>
              <a:rPr lang="en-US" dirty="0">
                <a:solidFill>
                  <a:srgbClr val="FFFFFF"/>
                </a:solidFill>
                <a:latin typeface="Abadi" panose="020B0604020104020204" pitchFamily="34" charset="0"/>
              </a:rPr>
              <a:t>3.Nada Yasser Morsi</a:t>
            </a:r>
          </a:p>
          <a:p>
            <a:pPr indent="-228600" algn="l">
              <a:buFont typeface="Arial" panose="020B0604020202020204" pitchFamily="34" charset="0"/>
              <a:buChar char="•"/>
            </a:pPr>
            <a:r>
              <a:rPr lang="en-US" dirty="0">
                <a:solidFill>
                  <a:srgbClr val="FFFFFF"/>
                </a:solidFill>
                <a:latin typeface="Abadi" panose="020B0604020104020204" pitchFamily="34" charset="0"/>
              </a:rPr>
              <a:t>4.Nourhan Ayman Al-Sayed</a:t>
            </a:r>
          </a:p>
        </p:txBody>
      </p:sp>
    </p:spTree>
    <p:extLst>
      <p:ext uri="{BB962C8B-B14F-4D97-AF65-F5344CB8AC3E}">
        <p14:creationId xmlns:p14="http://schemas.microsoft.com/office/powerpoint/2010/main" val="75301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229-62D0-3CAC-D3E6-99C15A730384}"/>
              </a:ext>
            </a:extLst>
          </p:cNvPr>
          <p:cNvSpPr>
            <a:spLocks noGrp="1"/>
          </p:cNvSpPr>
          <p:nvPr>
            <p:ph type="title"/>
          </p:nvPr>
        </p:nvSpPr>
        <p:spPr/>
        <p:txBody>
          <a:bodyPr/>
          <a:lstStyle/>
          <a:p>
            <a:pPr algn="ctr"/>
            <a:r>
              <a:rPr lang="en-US" dirty="0"/>
              <a:t>	</a:t>
            </a:r>
            <a:endParaRPr lang="en-US" b="1" dirty="0"/>
          </a:p>
        </p:txBody>
      </p:sp>
      <p:sp>
        <p:nvSpPr>
          <p:cNvPr id="3" name="Oval 2">
            <a:extLst>
              <a:ext uri="{FF2B5EF4-FFF2-40B4-BE49-F238E27FC236}">
                <a16:creationId xmlns:a16="http://schemas.microsoft.com/office/drawing/2014/main" id="{C0EC423A-CD56-C035-496C-3E6F9213DEB5}"/>
              </a:ext>
            </a:extLst>
          </p:cNvPr>
          <p:cNvSpPr/>
          <p:nvPr/>
        </p:nvSpPr>
        <p:spPr>
          <a:xfrm>
            <a:off x="3644346" y="656096"/>
            <a:ext cx="4217505" cy="98083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solidFill>
                  <a:schemeClr val="accent5"/>
                </a:solidFill>
                <a:effectLst>
                  <a:outerShdw blurRad="38100" dist="38100" dir="2700000" algn="tl">
                    <a:srgbClr val="000000">
                      <a:alpha val="43137"/>
                    </a:srgbClr>
                  </a:outerShdw>
                </a:effectLst>
                <a:latin typeface="Algerian" panose="04020705040A02060702" pitchFamily="82" charset="0"/>
              </a:rPr>
              <a:t>Introduction</a:t>
            </a:r>
            <a:endParaRPr lang="en-US" sz="3200" dirty="0">
              <a:solidFill>
                <a:schemeClr val="accent5"/>
              </a:solidFill>
              <a:effectLst>
                <a:outerShdw blurRad="38100" dist="38100" dir="2700000" algn="tl">
                  <a:srgbClr val="000000">
                    <a:alpha val="43137"/>
                  </a:srgbClr>
                </a:outerShdw>
              </a:effectLst>
              <a:latin typeface="Algerian" panose="04020705040A02060702" pitchFamily="82" charset="0"/>
            </a:endParaRPr>
          </a:p>
        </p:txBody>
      </p:sp>
      <p:sp>
        <p:nvSpPr>
          <p:cNvPr id="5" name="TextBox 4">
            <a:extLst>
              <a:ext uri="{FF2B5EF4-FFF2-40B4-BE49-F238E27FC236}">
                <a16:creationId xmlns:a16="http://schemas.microsoft.com/office/drawing/2014/main" id="{7238E8FC-8626-96F4-22D1-59A9CED64D11}"/>
              </a:ext>
            </a:extLst>
          </p:cNvPr>
          <p:cNvSpPr txBox="1"/>
          <p:nvPr/>
        </p:nvSpPr>
        <p:spPr>
          <a:xfrm>
            <a:off x="1976228" y="1778700"/>
            <a:ext cx="7845287" cy="1477328"/>
          </a:xfrm>
          <a:prstGeom prst="rect">
            <a:avLst/>
          </a:prstGeom>
          <a:noFill/>
        </p:spPr>
        <p:txBody>
          <a:bodyPr wrap="square" rtlCol="0">
            <a:spAutoFit/>
          </a:bodyPr>
          <a:lstStyle/>
          <a:p>
            <a:pPr algn="ctr"/>
            <a:r>
              <a:rPr lang="en-US" b="1" dirty="0">
                <a:solidFill>
                  <a:schemeClr val="bg2">
                    <a:lumMod val="90000"/>
                  </a:schemeClr>
                </a:solidFill>
              </a:rPr>
              <a:t>This system is designed to the students ,to ease the operation of borrowing the books and returning it , help the admin to mange the huge of books in the library ,knowing amount of book he has and number of borrowed books ,each book has its own unique  id, enable admin to update list of books  , enable students to have any book to help them in their academic journey </a:t>
            </a:r>
          </a:p>
        </p:txBody>
      </p:sp>
      <p:sp>
        <p:nvSpPr>
          <p:cNvPr id="6" name="Oval 5">
            <a:extLst>
              <a:ext uri="{FF2B5EF4-FFF2-40B4-BE49-F238E27FC236}">
                <a16:creationId xmlns:a16="http://schemas.microsoft.com/office/drawing/2014/main" id="{7C43080D-DBDE-EFDF-A372-5F411D7C74DC}"/>
              </a:ext>
            </a:extLst>
          </p:cNvPr>
          <p:cNvSpPr/>
          <p:nvPr/>
        </p:nvSpPr>
        <p:spPr>
          <a:xfrm>
            <a:off x="4010438" y="3344041"/>
            <a:ext cx="3485322" cy="742122"/>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b="1" dirty="0">
                <a:solidFill>
                  <a:schemeClr val="accent1"/>
                </a:solidFill>
                <a:latin typeface="Algerian" panose="04020705040A02060702" pitchFamily="82" charset="0"/>
              </a:rPr>
              <a:t>Features</a:t>
            </a:r>
          </a:p>
        </p:txBody>
      </p:sp>
      <p:graphicFrame>
        <p:nvGraphicFramePr>
          <p:cNvPr id="12" name="TextBox 6">
            <a:extLst>
              <a:ext uri="{FF2B5EF4-FFF2-40B4-BE49-F238E27FC236}">
                <a16:creationId xmlns:a16="http://schemas.microsoft.com/office/drawing/2014/main" id="{DAAFE9C4-C256-4F8B-5DE6-19B0E6BCB713}"/>
              </a:ext>
            </a:extLst>
          </p:cNvPr>
          <p:cNvGraphicFramePr/>
          <p:nvPr>
            <p:extLst>
              <p:ext uri="{D42A27DB-BD31-4B8C-83A1-F6EECF244321}">
                <p14:modId xmlns:p14="http://schemas.microsoft.com/office/powerpoint/2010/main" val="656307089"/>
              </p:ext>
            </p:extLst>
          </p:nvPr>
        </p:nvGraphicFramePr>
        <p:xfrm>
          <a:off x="1855304" y="4124076"/>
          <a:ext cx="7845287" cy="2308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7926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3" name="Oval 32">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3" name="Straight Connector 42">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9" name="Straight Connector 48">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7" name="Straight Connector 56">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C450502F-7915-2C2D-473F-A11354B23445}"/>
              </a:ext>
            </a:extLst>
          </p:cNvPr>
          <p:cNvSpPr txBox="1"/>
          <p:nvPr/>
        </p:nvSpPr>
        <p:spPr>
          <a:xfrm>
            <a:off x="819835" y="647784"/>
            <a:ext cx="5107366" cy="2087424"/>
          </a:xfrm>
          <a:prstGeom prst="rect">
            <a:avLst/>
          </a:prstGeom>
          <a:noFill/>
        </p:spPr>
        <p:txBody>
          <a:bodyPr vert="horz" lIns="91440" tIns="45720" rIns="91440" bIns="45720" rtlCol="0" anchor="t">
            <a:normAutofit/>
          </a:bodyPr>
          <a:lstStyle/>
          <a:p>
            <a:pPr>
              <a:lnSpc>
                <a:spcPct val="90000"/>
              </a:lnSpc>
              <a:spcBef>
                <a:spcPct val="0"/>
              </a:spcBef>
              <a:spcAft>
                <a:spcPts val="600"/>
              </a:spcAft>
            </a:pPr>
            <a:r>
              <a:rPr lang="en-US" sz="4800" b="1" kern="1200" dirty="0">
                <a:solidFill>
                  <a:schemeClr val="bg1"/>
                </a:solidFill>
                <a:latin typeface="+mj-lt"/>
                <a:ea typeface="+mj-ea"/>
                <a:cs typeface="+mj-cs"/>
              </a:rPr>
              <a:t>ERD</a:t>
            </a:r>
          </a:p>
        </p:txBody>
      </p:sp>
      <p:pic>
        <p:nvPicPr>
          <p:cNvPr id="3" name="Picture 2" descr="A diagram of a diagram">
            <a:extLst>
              <a:ext uri="{FF2B5EF4-FFF2-40B4-BE49-F238E27FC236}">
                <a16:creationId xmlns:a16="http://schemas.microsoft.com/office/drawing/2014/main" id="{D85E5932-37E9-0687-3B47-D7792691C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181" y="1948135"/>
            <a:ext cx="10843065" cy="3252919"/>
          </a:xfrm>
          <a:prstGeom prst="rect">
            <a:avLst/>
          </a:prstGeom>
        </p:spPr>
      </p:pic>
      <p:grpSp>
        <p:nvGrpSpPr>
          <p:cNvPr id="62" name="Group 61">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63" name="Straight Connector 62">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208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2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ntitled video - Made with Clipchamp">
            <a:hlinkClick r:id="" action="ppaction://media"/>
            <a:extLst>
              <a:ext uri="{FF2B5EF4-FFF2-40B4-BE49-F238E27FC236}">
                <a16:creationId xmlns:a16="http://schemas.microsoft.com/office/drawing/2014/main" id="{97244881-7CF4-DD88-80C8-C494F8B7A3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113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f91bdf3-c232-43f2-bb76-74298fa8195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5B80166A2A8E4884095BE505536E5A" ma:contentTypeVersion="12" ma:contentTypeDescription="Create a new document." ma:contentTypeScope="" ma:versionID="7367caa58c2be6578cbb242af36aa51f">
  <xsd:schema xmlns:xsd="http://www.w3.org/2001/XMLSchema" xmlns:xs="http://www.w3.org/2001/XMLSchema" xmlns:p="http://schemas.microsoft.com/office/2006/metadata/properties" xmlns:ns3="bf91bdf3-c232-43f2-bb76-74298fa81955" targetNamespace="http://schemas.microsoft.com/office/2006/metadata/properties" ma:root="true" ma:fieldsID="2152b9e591510a54d4f555d93ae111bf" ns3:_="">
    <xsd:import namespace="bf91bdf3-c232-43f2-bb76-74298fa8195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91bdf3-c232-43f2-bb76-74298fa819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3FFC7D-F448-4EB7-9A5B-C27133B12F7D}">
  <ds:schemaRefs>
    <ds:schemaRef ds:uri="http://schemas.microsoft.com/sharepoint/v3/contenttype/forms"/>
  </ds:schemaRefs>
</ds:datastoreItem>
</file>

<file path=customXml/itemProps2.xml><?xml version="1.0" encoding="utf-8"?>
<ds:datastoreItem xmlns:ds="http://schemas.openxmlformats.org/officeDocument/2006/customXml" ds:itemID="{8FC93222-F3EF-444E-AE90-862C9CB61797}">
  <ds:schemaRefs>
    <ds:schemaRef ds:uri="http://purl.org/dc/elements/1.1/"/>
    <ds:schemaRef ds:uri="http://schemas.microsoft.com/office/2006/metadata/properties"/>
    <ds:schemaRef ds:uri="http://schemas.microsoft.com/office/infopath/2007/PartnerControls"/>
    <ds:schemaRef ds:uri="http://purl.org/dc/dcmitype/"/>
    <ds:schemaRef ds:uri="http://schemas.openxmlformats.org/package/2006/metadata/core-properties"/>
    <ds:schemaRef ds:uri="http://purl.org/dc/terms/"/>
    <ds:schemaRef ds:uri="http://schemas.microsoft.com/office/2006/documentManagement/types"/>
    <ds:schemaRef ds:uri="bf91bdf3-c232-43f2-bb76-74298fa81955"/>
    <ds:schemaRef ds:uri="http://www.w3.org/XML/1998/namespace"/>
  </ds:schemaRefs>
</ds:datastoreItem>
</file>

<file path=customXml/itemProps3.xml><?xml version="1.0" encoding="utf-8"?>
<ds:datastoreItem xmlns:ds="http://schemas.openxmlformats.org/officeDocument/2006/customXml" ds:itemID="{4284C940-E8A9-4D8D-A4D0-46045D57B2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91bdf3-c232-43f2-bb76-74298fa819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93</TotalTime>
  <Words>198</Words>
  <Application>Microsoft Office PowerPoint</Application>
  <PresentationFormat>Widescreen</PresentationFormat>
  <Paragraphs>16</Paragraphs>
  <Slides>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Abadi</vt:lpstr>
      <vt:lpstr>Algerian</vt:lpstr>
      <vt:lpstr>Arial</vt:lpstr>
      <vt:lpstr>Calibri</vt:lpstr>
      <vt:lpstr>Calibri Light</vt:lpstr>
      <vt:lpstr>Office Theme</vt:lpstr>
      <vt:lpstr>Project title: Library Management system</vt:lpstr>
      <vt:lpstr>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Library Management system</dc:title>
  <dc:creator>نورهان ايمن السيد احمد الشرشابى</dc:creator>
  <cp:lastModifiedBy>Heba Maher</cp:lastModifiedBy>
  <cp:revision>3</cp:revision>
  <dcterms:created xsi:type="dcterms:W3CDTF">2023-08-21T11:50:34Z</dcterms:created>
  <dcterms:modified xsi:type="dcterms:W3CDTF">2023-08-22T20:29:57Z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0x0101005D5B80166A2A8E4884095BE505536E5A</vt:lpwstr>
  </property>
</Properties>
</file>